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619a8baa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619a8baa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63b15131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63b15131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619a8baa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619a8baa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a619a8baa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a619a8baa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619a8ba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619a8ba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63b15131e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63b15131e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3e69833a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g53e69833a7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3e69833a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53e69833a7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3e69833a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53e69833a7_1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3e69833a7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53e69833a7_1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3e69833a7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53e69833a7_1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3e69833a7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53e69833a7_1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RF Direction Detection Team 2</a:t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Sylvie Sorese, Ryan Clayton, &amp; Dalton Mitchum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215200"/>
            <a:ext cx="8520600" cy="46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/>
              <a:t>S-Parameters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/>
              <a:t>S(1,1) = -42 dB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/>
              <a:t>S(2,1) = -54 dB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/>
              <a:t>S(3,1) = -65 dB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/>
              <a:t>S(4,1) = -73 dB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/>
              <a:t>S(5,1) = -66 db</a:t>
            </a:r>
            <a:endParaRPr sz="2300"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8800" y="215189"/>
            <a:ext cx="2996076" cy="2299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7550" y="2663393"/>
            <a:ext cx="2996076" cy="2247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0978" y="2663370"/>
            <a:ext cx="2996076" cy="2247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329809"/>
            <a:ext cx="3789450" cy="278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7450" y="1031525"/>
            <a:ext cx="4419600" cy="338553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4"/>
          <p:cNvSpPr txBox="1"/>
          <p:nvPr/>
        </p:nvSpPr>
        <p:spPr>
          <a:xfrm>
            <a:off x="874275" y="4315475"/>
            <a:ext cx="26643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SPDT Switch PCB Diagram</a:t>
            </a:r>
            <a:endParaRPr/>
          </a:p>
        </p:txBody>
      </p:sp>
      <p:sp>
        <p:nvSpPr>
          <p:cNvPr id="130" name="Google Shape;130;p24"/>
          <p:cNvSpPr txBox="1"/>
          <p:nvPr/>
        </p:nvSpPr>
        <p:spPr>
          <a:xfrm>
            <a:off x="5245100" y="4430850"/>
            <a:ext cx="26643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SP4T Switch PCB Diagram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300" y="1076175"/>
            <a:ext cx="7645386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5386875" y="4478350"/>
            <a:ext cx="30078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SPDT Switch PCB Design on ADS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3 Preview</a:t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Put antenna in the chamber and get a plot of all 8 antennas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Finish</a:t>
            </a:r>
            <a:r>
              <a:rPr lang="en"/>
              <a:t> P</a:t>
            </a:r>
            <a:r>
              <a:rPr lang="en"/>
              <a:t>CB board designs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Print</a:t>
            </a:r>
            <a:r>
              <a:rPr lang="en"/>
              <a:t> PCB boards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Assemble code for GNU Radio Application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Assemble system and successfully </a:t>
            </a:r>
            <a:r>
              <a:rPr lang="en"/>
              <a:t>receive</a:t>
            </a:r>
            <a:r>
              <a:rPr lang="en"/>
              <a:t> signal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Sprint 2 Overview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Progress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Sprint 3 Preview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2 Overview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SRS and SDS Refined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Antenna Array Built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Switching Design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GNU Radio Research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rPr lang="en" sz="3000"/>
              <a:t>Model of Single 5G Antenna (Without Cornering)</a:t>
            </a:r>
            <a:endParaRPr sz="3000"/>
          </a:p>
        </p:txBody>
      </p:sp>
      <p:pic>
        <p:nvPicPr>
          <p:cNvPr id="79" name="Google Shape;79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7728" y="1369219"/>
            <a:ext cx="5868600" cy="3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rPr lang="en" sz="3000"/>
              <a:t>2.5 - 7.5 GHz Sweep of 5G Antenna Model (Without Cornering)</a:t>
            </a:r>
            <a:endParaRPr sz="3000"/>
          </a:p>
        </p:txBody>
      </p:sp>
      <p:pic>
        <p:nvPicPr>
          <p:cNvPr id="85" name="Google Shape;85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7783" y="1268016"/>
            <a:ext cx="8048400" cy="37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rPr lang="en" sz="3000"/>
              <a:t>3-D Spherical Gain Plot of 5G Antenna (without cornering)</a:t>
            </a:r>
            <a:endParaRPr sz="3000"/>
          </a:p>
        </p:txBody>
      </p:sp>
      <p:pic>
        <p:nvPicPr>
          <p:cNvPr id="91" name="Google Shape;91;p1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1441408"/>
            <a:ext cx="3750000" cy="32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1291118"/>
            <a:ext cx="4035465" cy="3564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rPr lang="en" sz="3000"/>
              <a:t>Model of Single 5G Antenna (Cornered)</a:t>
            </a:r>
            <a:endParaRPr sz="3000"/>
          </a:p>
        </p:txBody>
      </p:sp>
      <p:pic>
        <p:nvPicPr>
          <p:cNvPr id="98" name="Google Shape;98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8619" y="1035893"/>
            <a:ext cx="6646800" cy="40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rPr lang="en" sz="3000"/>
              <a:t>2.5 - 7.5 GHz Sweep of 5G Antenna Model (Cornered)</a:t>
            </a:r>
            <a:endParaRPr sz="3000"/>
          </a:p>
        </p:txBody>
      </p:sp>
      <p:pic>
        <p:nvPicPr>
          <p:cNvPr id="104" name="Google Shape;104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798" y="1135298"/>
            <a:ext cx="8174400" cy="39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rPr lang="en" sz="3000"/>
              <a:t>3-D Spherical Gain Plot of 5G Antenna (cornered)</a:t>
            </a:r>
            <a:endParaRPr sz="3000"/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628650" y="2322094"/>
            <a:ext cx="1518900" cy="23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8100" lvl="0" marL="177800" rtl="0" algn="l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3453" y="1468134"/>
            <a:ext cx="3678673" cy="31994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7907" y="1268016"/>
            <a:ext cx="4444803" cy="3599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